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6B"/>
    <a:srgbClr val="F5B43F"/>
    <a:srgbClr val="595959"/>
    <a:srgbClr val="01557A"/>
    <a:srgbClr val="E7E055"/>
    <a:srgbClr val="F55D40"/>
    <a:srgbClr val="002040"/>
    <a:srgbClr val="164368"/>
    <a:srgbClr val="184972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svg"/><Relationship Id="rId4" Type="http://schemas.openxmlformats.org/officeDocument/2006/relationships/image" Target="../media/image31.png"/><Relationship Id="rId9" Type="http://schemas.openxmlformats.org/officeDocument/2006/relationships/image" Target="../media/image72.png"/><Relationship Id="rId14" Type="http://schemas.openxmlformats.org/officeDocument/2006/relationships/image" Target="../media/image7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45287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416925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88564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2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59290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27125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92380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60202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64019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56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600" dirty="0">
                <a:solidFill>
                  <a:schemeClr val="bg1"/>
                </a:solidFill>
              </a:rPr>
              <a:t>製造ライン状況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/>
        </p:nvGraphicFramePr>
        <p:xfrm>
          <a:off x="319950" y="2729552"/>
          <a:ext cx="10191611" cy="3501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46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83326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57216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53717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6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411814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319948" y="6185846"/>
            <a:ext cx="101916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Operation Status:   </a:t>
            </a:r>
            <a:r>
              <a:rPr lang="ja-JP" altLang="en-US" sz="1400" dirty="0">
                <a:solidFill>
                  <a:srgbClr val="F55D40"/>
                </a:solidFill>
              </a:rPr>
              <a:t>● </a:t>
            </a:r>
            <a:r>
              <a:rPr lang="en-US" altLang="ja-JP" sz="1400" dirty="0"/>
              <a:t>Stop(ST)      </a:t>
            </a:r>
            <a:r>
              <a:rPr lang="ja-JP" altLang="en-US" sz="1400" dirty="0">
                <a:solidFill>
                  <a:srgbClr val="E7E055"/>
                </a:solidFill>
              </a:rPr>
              <a:t>● </a:t>
            </a:r>
            <a:r>
              <a:rPr lang="en-US" altLang="ja-JP" sz="1400" dirty="0"/>
              <a:t>Break(BK)     </a:t>
            </a:r>
            <a:r>
              <a:rPr lang="ja-JP" altLang="en-US" sz="1400" dirty="0">
                <a:solidFill>
                  <a:srgbClr val="F5B43F"/>
                </a:solidFill>
              </a:rPr>
              <a:t>● </a:t>
            </a:r>
            <a:r>
              <a:rPr lang="en-US" altLang="ja-JP" sz="1400" dirty="0"/>
              <a:t>Operate(OP)    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4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/>
        </p:nvGraphicFramePr>
        <p:xfrm>
          <a:off x="319948" y="593265"/>
          <a:ext cx="1019160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488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43014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2227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25137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1996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48203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16298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84917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8869681" y="168366"/>
            <a:ext cx="131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304663" y="1311586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200" b="1" dirty="0">
                <a:solidFill>
                  <a:srgbClr val="00356B"/>
                </a:solidFill>
              </a:rPr>
              <a:t>活動時間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2887169" y="1311588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STOP TIME </a:t>
            </a:r>
            <a:r>
              <a:rPr lang="ja-JP" altLang="en-US" sz="1200" b="1" dirty="0">
                <a:solidFill>
                  <a:srgbClr val="00356B"/>
                </a:solidFill>
              </a:rPr>
              <a:t>停止期間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69675" y="1311587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BREAK TIME</a:t>
            </a:r>
            <a:r>
              <a:rPr lang="ja-JP" altLang="en-US" sz="1200" b="1" dirty="0">
                <a:solidFill>
                  <a:srgbClr val="00356B"/>
                </a:solidFill>
              </a:rPr>
              <a:t> 休憩時間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8052180" y="1311586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200" b="1" dirty="0">
                <a:solidFill>
                  <a:srgbClr val="00356B"/>
                </a:solidFill>
              </a:rPr>
              <a:t>現在タイムライン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130120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6272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853468" y="1921156"/>
            <a:ext cx="1376037" cy="1281949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791570" y="1838561"/>
            <a:ext cx="1453489" cy="1464737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923120" y="2027489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</a:t>
            </a:r>
            <a:r>
              <a:rPr lang="en-US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(85%)</a:t>
            </a:r>
            <a:endParaRPr lang="en-US" sz="14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497210" y="1838560"/>
            <a:ext cx="1453489" cy="1464737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31593" y="2039521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35</a:t>
            </a:r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(120%)</a:t>
            </a:r>
            <a:endParaRPr lang="en-US" sz="14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361429" y="4753793"/>
            <a:ext cx="2082869" cy="12571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400" dirty="0"/>
              <a:t>Line: LL201</a:t>
            </a:r>
          </a:p>
          <a:p>
            <a:r>
              <a:rPr lang="en-US" sz="1400" dirty="0"/>
              <a:t>Period: 14:00 – 17:00</a:t>
            </a:r>
          </a:p>
          <a:p>
            <a:r>
              <a:rPr lang="en-US" sz="1400" dirty="0"/>
              <a:t>Controller: John Walker</a:t>
            </a:r>
          </a:p>
          <a:p>
            <a:r>
              <a:rPr lang="en-US" sz="1400" dirty="0"/>
              <a:t>Memo: </a:t>
            </a:r>
            <a:r>
              <a:rPr lang="ja-JP" altLang="en-US" sz="1400" dirty="0"/>
              <a:t> </a:t>
            </a:r>
            <a:r>
              <a:rPr lang="en-US" altLang="ja-JP" sz="1400" dirty="0"/>
              <a:t>Machine</a:t>
            </a:r>
            <a:r>
              <a:rPr lang="ja-JP" altLang="en-US" sz="1400" dirty="0"/>
              <a:t> </a:t>
            </a:r>
            <a:r>
              <a:rPr lang="en-US" altLang="ja-JP" sz="1400" dirty="0"/>
              <a:t>Repair</a:t>
            </a:r>
          </a:p>
          <a:p>
            <a:endParaRPr lang="en-US" sz="300" dirty="0"/>
          </a:p>
          <a:p>
            <a:r>
              <a:rPr lang="en-US" sz="1400" i="0" u="none" strike="noStrike" kern="1200" dirty="0">
                <a:solidFill>
                  <a:srgbClr val="01557A"/>
                </a:solidFill>
                <a:effectLst/>
                <a:latin typeface="+mn-lt"/>
                <a:ea typeface="+mn-ea"/>
                <a:cs typeface="+mn-cs"/>
              </a:rPr>
              <a:t>ℹ get Details</a:t>
            </a:r>
            <a:endParaRPr lang="en-US" sz="14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54" y="4421508"/>
            <a:ext cx="409596" cy="4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99939" y="1906718"/>
            <a:ext cx="1385944" cy="1296387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77550" y="1838561"/>
            <a:ext cx="1453489" cy="1464737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202850" y="2016020"/>
            <a:ext cx="989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92</a:t>
            </a:r>
            <a:r>
              <a:rPr lang="en-US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(95%)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C4D28-8BE1-41CE-AB27-29186EF77302}"/>
              </a:ext>
            </a:extLst>
          </p:cNvPr>
          <p:cNvGrpSpPr/>
          <p:nvPr/>
        </p:nvGrpSpPr>
        <p:grpSpPr>
          <a:xfrm>
            <a:off x="8243071" y="2181497"/>
            <a:ext cx="2098252" cy="311461"/>
            <a:chOff x="8203474" y="2155371"/>
            <a:chExt cx="2308077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03474" y="2155371"/>
              <a:ext cx="2308077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03474" y="2155372"/>
              <a:ext cx="1695003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CC8C43-6199-46DC-82CA-2967B532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15763"/>
            <a:ext cx="5758448" cy="3874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ROOT CAUSE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KPI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281865" y="191206"/>
            <a:ext cx="9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91448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5541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391</Words>
  <Application>Microsoft Office PowerPoint</Application>
  <PresentationFormat>Widescreen</PresentationFormat>
  <Paragraphs>214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79</cp:revision>
  <dcterms:created xsi:type="dcterms:W3CDTF">2020-07-15T20:01:48Z</dcterms:created>
  <dcterms:modified xsi:type="dcterms:W3CDTF">2020-08-08T08:33:36Z</dcterms:modified>
</cp:coreProperties>
</file>